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8"/>
  </p:normalViewPr>
  <p:slideViewPr>
    <p:cSldViewPr snapToGrid="0">
      <p:cViewPr varScale="1">
        <p:scale>
          <a:sx n="99" d="100"/>
          <a:sy n="99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1083D024-620E-E66D-13DB-77CC8A90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3" y="132679"/>
            <a:ext cx="4917754" cy="6592642"/>
          </a:xfrm>
          <a:prstGeom prst="rect">
            <a:avLst/>
          </a:prstGeom>
        </p:spPr>
      </p:pic>
      <p:pic>
        <p:nvPicPr>
          <p:cNvPr id="9" name="Picture 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A81F634-F949-3D6D-213A-702941EC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95849" y="2114893"/>
            <a:ext cx="5201552" cy="1237126"/>
          </a:xfrm>
          <a:prstGeom prst="rect">
            <a:avLst/>
          </a:prstGeom>
          <a:ln w="44450">
            <a:solidFill>
              <a:srgbClr val="00B0F0"/>
            </a:solidFill>
          </a:ln>
        </p:spPr>
      </p:pic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85" y="1419724"/>
            <a:ext cx="3497479" cy="1581743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6</cp:revision>
  <dcterms:created xsi:type="dcterms:W3CDTF">2023-08-17T03:39:06Z</dcterms:created>
  <dcterms:modified xsi:type="dcterms:W3CDTF">2023-08-25T22:31:23Z</dcterms:modified>
</cp:coreProperties>
</file>